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Gabriel Sans" panose="020B0604020202020204" charset="0"/>
      <p:regular r:id="rId11"/>
    </p:embeddedFont>
    <p:embeddedFont>
      <p:font typeface="Gabriel Sans Bold" panose="020B0604020202020204" charset="0"/>
      <p:regular r:id="rId12"/>
    </p:embeddedFont>
    <p:embeddedFont>
      <p:font typeface="Gabriel Sans Condensed" panose="020B0604020202020204" charset="0"/>
      <p:regular r:id="rId13"/>
    </p:embeddedFont>
    <p:embeddedFont>
      <p:font typeface="Gabriel Sans Condense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956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MANSHU BISWAL" userId="5501e0a1d97671d5" providerId="LiveId" clId="{4EB92B5D-1F98-46D0-BC78-4CB7F2F1BEE0}"/>
    <pc:docChg chg="undo custSel modSld">
      <pc:chgData name="HIMANSHU BISWAL" userId="5501e0a1d97671d5" providerId="LiveId" clId="{4EB92B5D-1F98-46D0-BC78-4CB7F2F1BEE0}" dt="2025-06-14T18:35:43.558" v="377" actId="20577"/>
      <pc:docMkLst>
        <pc:docMk/>
      </pc:docMkLst>
      <pc:sldChg chg="modSp mod">
        <pc:chgData name="HIMANSHU BISWAL" userId="5501e0a1d97671d5" providerId="LiveId" clId="{4EB92B5D-1F98-46D0-BC78-4CB7F2F1BEE0}" dt="2025-06-14T18:33:41.204" v="168" actId="1038"/>
        <pc:sldMkLst>
          <pc:docMk/>
          <pc:sldMk cId="0" sldId="256"/>
        </pc:sldMkLst>
        <pc:spChg chg="mod">
          <ac:chgData name="HIMANSHU BISWAL" userId="5501e0a1d97671d5" providerId="LiveId" clId="{4EB92B5D-1F98-46D0-BC78-4CB7F2F1BEE0}" dt="2025-06-14T18:33:41.204" v="168" actId="1038"/>
          <ac:spMkLst>
            <pc:docMk/>
            <pc:sldMk cId="0" sldId="256"/>
            <ac:spMk id="4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01:31:36.331" v="21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01:31:41.234" v="25" actId="103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HIMANSHU BISWAL" userId="5501e0a1d97671d5" providerId="LiveId" clId="{4EB92B5D-1F98-46D0-BC78-4CB7F2F1BEE0}" dt="2025-06-14T18:35:11.686" v="366" actId="1076"/>
        <pc:sldMkLst>
          <pc:docMk/>
          <pc:sldMk cId="0" sldId="257"/>
        </pc:sldMkLst>
        <pc:spChg chg="mod modCrop">
          <ac:chgData name="HIMANSHU BISWAL" userId="5501e0a1d97671d5" providerId="LiveId" clId="{4EB92B5D-1F98-46D0-BC78-4CB7F2F1BEE0}" dt="2025-06-14T18:35:11.686" v="366" actId="1076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HIMANSHU BISWAL" userId="5501e0a1d97671d5" providerId="LiveId" clId="{4EB92B5D-1F98-46D0-BC78-4CB7F2F1BEE0}" dt="2025-06-12T14:27:18.150" v="17" actId="20577"/>
        <pc:sldMkLst>
          <pc:docMk/>
          <pc:sldMk cId="0" sldId="258"/>
        </pc:sldMkLst>
        <pc:spChg chg="mod">
          <ac:chgData name="HIMANSHU BISWAL" userId="5501e0a1d97671d5" providerId="LiveId" clId="{4EB92B5D-1F98-46D0-BC78-4CB7F2F1BEE0}" dt="2025-06-12T14:27:18.150" v="17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HIMANSHU BISWAL" userId="5501e0a1d97671d5" providerId="LiveId" clId="{4EB92B5D-1F98-46D0-BC78-4CB7F2F1BEE0}" dt="2025-06-14T14:39:10.564" v="165" actId="1037"/>
        <pc:sldMkLst>
          <pc:docMk/>
          <pc:sldMk cId="0" sldId="260"/>
        </pc:sldMkLst>
        <pc:spChg chg="mod">
          <ac:chgData name="HIMANSHU BISWAL" userId="5501e0a1d97671d5" providerId="LiveId" clId="{4EB92B5D-1F98-46D0-BC78-4CB7F2F1BEE0}" dt="2025-06-14T14:39:10.564" v="165" actId="1037"/>
          <ac:spMkLst>
            <pc:docMk/>
            <pc:sldMk cId="0" sldId="260"/>
            <ac:spMk id="2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4:39:08.457" v="164" actId="1037"/>
          <ac:spMkLst>
            <pc:docMk/>
            <pc:sldMk cId="0" sldId="260"/>
            <ac:spMk id="15" creationId="{00000000-0000-0000-0000-000000000000}"/>
          </ac:spMkLst>
        </pc:spChg>
        <pc:spChg chg="mod">
          <ac:chgData name="HIMANSHU BISWAL" userId="5501e0a1d97671d5" providerId="LiveId" clId="{4EB92B5D-1F98-46D0-BC78-4CB7F2F1BEE0}" dt="2025-06-12T14:16:03.165" v="4" actId="20577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HIMANSHU BISWAL" userId="5501e0a1d97671d5" providerId="LiveId" clId="{4EB92B5D-1F98-46D0-BC78-4CB7F2F1BEE0}" dt="2025-06-14T14:38:38.549" v="160" actId="1036"/>
        <pc:sldMkLst>
          <pc:docMk/>
          <pc:sldMk cId="0" sldId="261"/>
        </pc:sldMkLst>
        <pc:spChg chg="mod">
          <ac:chgData name="HIMANSHU BISWAL" userId="5501e0a1d97671d5" providerId="LiveId" clId="{4EB92B5D-1F98-46D0-BC78-4CB7F2F1BEE0}" dt="2025-06-14T14:38:38.549" v="160" actId="1036"/>
          <ac:spMkLst>
            <pc:docMk/>
            <pc:sldMk cId="0" sldId="261"/>
            <ac:spMk id="6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1:26.887" v="74" actId="1076"/>
          <ac:spMkLst>
            <pc:docMk/>
            <pc:sldMk cId="0" sldId="261"/>
            <ac:spMk id="7" creationId="{00000000-0000-0000-0000-000000000000}"/>
          </ac:spMkLst>
        </pc:spChg>
      </pc:sldChg>
      <pc:sldChg chg="addSp modSp mod">
        <pc:chgData name="HIMANSHU BISWAL" userId="5501e0a1d97671d5" providerId="LiveId" clId="{4EB92B5D-1F98-46D0-BC78-4CB7F2F1BEE0}" dt="2025-06-14T13:43:53.230" v="147" actId="1076"/>
        <pc:sldMkLst>
          <pc:docMk/>
          <pc:sldMk cId="0" sldId="262"/>
        </pc:sldMkLst>
        <pc:spChg chg="mod">
          <ac:chgData name="HIMANSHU BISWAL" userId="5501e0a1d97671d5" providerId="LiveId" clId="{4EB92B5D-1F98-46D0-BC78-4CB7F2F1BEE0}" dt="2025-06-14T13:42:51.573" v="109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2:59.525" v="110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3:18.222" v="113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2:35.103" v="107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2:28.314" v="106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2:43.262" v="108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2:20.077" v="105" actId="107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3:43:26.407" v="114"/>
          <ac:spMkLst>
            <pc:docMk/>
            <pc:sldMk cId="0" sldId="262"/>
            <ac:spMk id="17" creationId="{47110460-BF0D-1445-C678-3A3893AF937E}"/>
          </ac:spMkLst>
        </pc:spChg>
        <pc:spChg chg="mod">
          <ac:chgData name="HIMANSHU BISWAL" userId="5501e0a1d97671d5" providerId="LiveId" clId="{4EB92B5D-1F98-46D0-BC78-4CB7F2F1BEE0}" dt="2025-06-14T13:43:26.407" v="114"/>
          <ac:spMkLst>
            <pc:docMk/>
            <pc:sldMk cId="0" sldId="262"/>
            <ac:spMk id="19" creationId="{BC3739F7-E5E9-6FB0-AF7B-9F27051E3F97}"/>
          </ac:spMkLst>
        </pc:spChg>
        <pc:spChg chg="add mod">
          <ac:chgData name="HIMANSHU BISWAL" userId="5501e0a1d97671d5" providerId="LiveId" clId="{4EB92B5D-1F98-46D0-BC78-4CB7F2F1BEE0}" dt="2025-06-14T13:43:35.473" v="115" actId="1076"/>
          <ac:spMkLst>
            <pc:docMk/>
            <pc:sldMk cId="0" sldId="262"/>
            <ac:spMk id="20" creationId="{674AB114-0354-A0B7-735F-9A2C584D42CE}"/>
          </ac:spMkLst>
        </pc:spChg>
        <pc:spChg chg="add mod">
          <ac:chgData name="HIMANSHU BISWAL" userId="5501e0a1d97671d5" providerId="LiveId" clId="{4EB92B5D-1F98-46D0-BC78-4CB7F2F1BEE0}" dt="2025-06-14T13:43:35.473" v="115" actId="1076"/>
          <ac:spMkLst>
            <pc:docMk/>
            <pc:sldMk cId="0" sldId="262"/>
            <ac:spMk id="21" creationId="{2A85E393-1116-5B2E-7F43-D856DAD251ED}"/>
          </ac:spMkLst>
        </pc:spChg>
        <pc:spChg chg="add mod">
          <ac:chgData name="HIMANSHU BISWAL" userId="5501e0a1d97671d5" providerId="LiveId" clId="{4EB92B5D-1F98-46D0-BC78-4CB7F2F1BEE0}" dt="2025-06-14T13:43:35.473" v="115" actId="1076"/>
          <ac:spMkLst>
            <pc:docMk/>
            <pc:sldMk cId="0" sldId="262"/>
            <ac:spMk id="22" creationId="{9467151E-987E-482F-1CC8-B9C8D81BE339}"/>
          </ac:spMkLst>
        </pc:spChg>
        <pc:spChg chg="add mod">
          <ac:chgData name="HIMANSHU BISWAL" userId="5501e0a1d97671d5" providerId="LiveId" clId="{4EB92B5D-1F98-46D0-BC78-4CB7F2F1BEE0}" dt="2025-06-14T13:43:35.473" v="115" actId="1076"/>
          <ac:spMkLst>
            <pc:docMk/>
            <pc:sldMk cId="0" sldId="262"/>
            <ac:spMk id="23" creationId="{9B649C74-B5BE-A9BA-8F18-87D60710B317}"/>
          </ac:spMkLst>
        </pc:spChg>
        <pc:spChg chg="add mod">
          <ac:chgData name="HIMANSHU BISWAL" userId="5501e0a1d97671d5" providerId="LiveId" clId="{4EB92B5D-1F98-46D0-BC78-4CB7F2F1BEE0}" dt="2025-06-14T13:43:35.473" v="115" actId="1076"/>
          <ac:spMkLst>
            <pc:docMk/>
            <pc:sldMk cId="0" sldId="262"/>
            <ac:spMk id="24" creationId="{D091C309-763D-59E6-2A0A-C536F105F704}"/>
          </ac:spMkLst>
        </pc:spChg>
        <pc:spChg chg="add mod">
          <ac:chgData name="HIMANSHU BISWAL" userId="5501e0a1d97671d5" providerId="LiveId" clId="{4EB92B5D-1F98-46D0-BC78-4CB7F2F1BEE0}" dt="2025-06-14T13:43:35.473" v="115" actId="1076"/>
          <ac:spMkLst>
            <pc:docMk/>
            <pc:sldMk cId="0" sldId="262"/>
            <ac:spMk id="25" creationId="{CE256159-4F5D-A8E1-68A7-193FCECC8B95}"/>
          </ac:spMkLst>
        </pc:spChg>
        <pc:spChg chg="add mod">
          <ac:chgData name="HIMANSHU BISWAL" userId="5501e0a1d97671d5" providerId="LiveId" clId="{4EB92B5D-1F98-46D0-BC78-4CB7F2F1BEE0}" dt="2025-06-14T13:43:53.230" v="147" actId="1076"/>
          <ac:spMkLst>
            <pc:docMk/>
            <pc:sldMk cId="0" sldId="262"/>
            <ac:spMk id="26" creationId="{42F0F82F-8460-3BFF-0FD1-08F126D855A2}"/>
          </ac:spMkLst>
        </pc:spChg>
        <pc:grpChg chg="mod">
          <ac:chgData name="HIMANSHU BISWAL" userId="5501e0a1d97671d5" providerId="LiveId" clId="{4EB92B5D-1F98-46D0-BC78-4CB7F2F1BEE0}" dt="2025-06-14T13:42:08.114" v="103" actId="1076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HIMANSHU BISWAL" userId="5501e0a1d97671d5" providerId="LiveId" clId="{4EB92B5D-1F98-46D0-BC78-4CB7F2F1BEE0}" dt="2025-06-14T13:42:11.656" v="104" actId="1076"/>
          <ac:grpSpMkLst>
            <pc:docMk/>
            <pc:sldMk cId="0" sldId="262"/>
            <ac:grpSpMk id="4" creationId="{00000000-0000-0000-0000-000000000000}"/>
          </ac:grpSpMkLst>
        </pc:grpChg>
        <pc:grpChg chg="add mod">
          <ac:chgData name="HIMANSHU BISWAL" userId="5501e0a1d97671d5" providerId="LiveId" clId="{4EB92B5D-1F98-46D0-BC78-4CB7F2F1BEE0}" dt="2025-06-14T13:43:35.473" v="115" actId="1076"/>
          <ac:grpSpMkLst>
            <pc:docMk/>
            <pc:sldMk cId="0" sldId="262"/>
            <ac:grpSpMk id="16" creationId="{F067F039-C6B1-801B-FA6E-9A8ECF6099A4}"/>
          </ac:grpSpMkLst>
        </pc:grpChg>
        <pc:grpChg chg="mod">
          <ac:chgData name="HIMANSHU BISWAL" userId="5501e0a1d97671d5" providerId="LiveId" clId="{4EB92B5D-1F98-46D0-BC78-4CB7F2F1BEE0}" dt="2025-06-14T13:43:35.473" v="115" actId="1076"/>
          <ac:grpSpMkLst>
            <pc:docMk/>
            <pc:sldMk cId="0" sldId="262"/>
            <ac:grpSpMk id="18" creationId="{6EBC7BE1-F71C-49E0-C037-F870BA5D4773}"/>
          </ac:grpSpMkLst>
        </pc:grpChg>
      </pc:sldChg>
      <pc:sldChg chg="modSp mod">
        <pc:chgData name="HIMANSHU BISWAL" userId="5501e0a1d97671d5" providerId="LiveId" clId="{4EB92B5D-1F98-46D0-BC78-4CB7F2F1BEE0}" dt="2025-06-14T18:35:43.558" v="377" actId="20577"/>
        <pc:sldMkLst>
          <pc:docMk/>
          <pc:sldMk cId="0" sldId="263"/>
        </pc:sldMkLst>
        <pc:spChg chg="mod">
          <ac:chgData name="HIMANSHU BISWAL" userId="5501e0a1d97671d5" providerId="LiveId" clId="{4EB92B5D-1F98-46D0-BC78-4CB7F2F1BEE0}" dt="2025-06-14T01:35:38.825" v="64" actId="1076"/>
          <ac:spMkLst>
            <pc:docMk/>
            <pc:sldMk cId="0" sldId="263"/>
            <ac:spMk id="19" creationId="{00000000-0000-0000-0000-000000000000}"/>
          </ac:spMkLst>
        </pc:spChg>
        <pc:spChg chg="mod">
          <ac:chgData name="HIMANSHU BISWAL" userId="5501e0a1d97671d5" providerId="LiveId" clId="{4EB92B5D-1F98-46D0-BC78-4CB7F2F1BEE0}" dt="2025-06-14T18:35:43.558" v="377" actId="20577"/>
          <ac:spMkLst>
            <pc:docMk/>
            <pc:sldMk cId="0" sldId="263"/>
            <ac:spMk id="20" creationId="{00000000-0000-0000-0000-000000000000}"/>
          </ac:spMkLst>
        </pc:spChg>
      </pc:sldChg>
      <pc:sldChg chg="modSp mod">
        <pc:chgData name="HIMANSHU BISWAL" userId="5501e0a1d97671d5" providerId="LiveId" clId="{4EB92B5D-1F98-46D0-BC78-4CB7F2F1BEE0}" dt="2025-06-12T14:29:12.050" v="20" actId="1076"/>
        <pc:sldMkLst>
          <pc:docMk/>
          <pc:sldMk cId="0" sldId="264"/>
        </pc:sldMkLst>
        <pc:spChg chg="mod">
          <ac:chgData name="HIMANSHU BISWAL" userId="5501e0a1d97671d5" providerId="LiveId" clId="{4EB92B5D-1F98-46D0-BC78-4CB7F2F1BEE0}" dt="2025-06-12T14:29:05.146" v="18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HIMANSHU BISWAL" userId="5501e0a1d97671d5" providerId="LiveId" clId="{4EB92B5D-1F98-46D0-BC78-4CB7F2F1BEE0}" dt="2025-06-12T14:29:12.050" v="20" actId="1076"/>
          <ac:spMkLst>
            <pc:docMk/>
            <pc:sldMk cId="0" sldId="264"/>
            <ac:spMk id="5" creationId="{00000000-0000-0000-0000-000000000000}"/>
          </ac:spMkLst>
        </pc:spChg>
      </pc:sldChg>
    </pc:docChg>
  </pc:docChgLst>
  <pc:docChgLst>
    <pc:chgData name="HIMANSHU BISWAL" userId="5501e0a1d97671d5" providerId="LiveId" clId="{400255A9-E8A9-4ACE-9A1B-B867DA878710}"/>
    <pc:docChg chg="modSld">
      <pc:chgData name="HIMANSHU BISWAL" userId="5501e0a1d97671d5" providerId="LiveId" clId="{400255A9-E8A9-4ACE-9A1B-B867DA878710}" dt="2025-06-25T11:40:32.617" v="52" actId="1076"/>
      <pc:docMkLst>
        <pc:docMk/>
      </pc:docMkLst>
      <pc:sldChg chg="modSp mod">
        <pc:chgData name="HIMANSHU BISWAL" userId="5501e0a1d97671d5" providerId="LiveId" clId="{400255A9-E8A9-4ACE-9A1B-B867DA878710}" dt="2025-06-25T11:37:33.188" v="0" actId="14100"/>
        <pc:sldMkLst>
          <pc:docMk/>
          <pc:sldMk cId="0" sldId="256"/>
        </pc:sldMkLst>
        <pc:spChg chg="mod">
          <ac:chgData name="HIMANSHU BISWAL" userId="5501e0a1d97671d5" providerId="LiveId" clId="{400255A9-E8A9-4ACE-9A1B-B867DA878710}" dt="2025-06-25T11:37:33.188" v="0" actId="14100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HIMANSHU BISWAL" userId="5501e0a1d97671d5" providerId="LiveId" clId="{400255A9-E8A9-4ACE-9A1B-B867DA878710}" dt="2025-06-25T11:40:32.617" v="52" actId="1076"/>
        <pc:sldMkLst>
          <pc:docMk/>
          <pc:sldMk cId="0" sldId="262"/>
        </pc:sldMkLst>
        <pc:spChg chg="mod">
          <ac:chgData name="HIMANSHU BISWAL" userId="5501e0a1d97671d5" providerId="LiveId" clId="{400255A9-E8A9-4ACE-9A1B-B867DA878710}" dt="2025-06-25T11:38:25.827" v="8" actId="1410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HIMANSHU BISWAL" userId="5501e0a1d97671d5" providerId="LiveId" clId="{400255A9-E8A9-4ACE-9A1B-B867DA878710}" dt="2025-06-25T11:38:35.355" v="9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HIMANSHU BISWAL" userId="5501e0a1d97671d5" providerId="LiveId" clId="{400255A9-E8A9-4ACE-9A1B-B867DA878710}" dt="2025-06-25T11:38:45.209" v="13" actId="20577"/>
          <ac:spMkLst>
            <pc:docMk/>
            <pc:sldMk cId="0" sldId="262"/>
            <ac:spMk id="19" creationId="{BC3739F7-E5E9-6FB0-AF7B-9F27051E3F97}"/>
          </ac:spMkLst>
        </pc:spChg>
        <pc:spChg chg="mod">
          <ac:chgData name="HIMANSHU BISWAL" userId="5501e0a1d97671d5" providerId="LiveId" clId="{400255A9-E8A9-4ACE-9A1B-B867DA878710}" dt="2025-06-25T11:40:10.145" v="50" actId="1076"/>
          <ac:spMkLst>
            <pc:docMk/>
            <pc:sldMk cId="0" sldId="262"/>
            <ac:spMk id="20" creationId="{674AB114-0354-A0B7-735F-9A2C584D42CE}"/>
          </ac:spMkLst>
        </pc:spChg>
        <pc:spChg chg="mod">
          <ac:chgData name="HIMANSHU BISWAL" userId="5501e0a1d97671d5" providerId="LiveId" clId="{400255A9-E8A9-4ACE-9A1B-B867DA878710}" dt="2025-06-25T11:40:18.973" v="51" actId="1076"/>
          <ac:spMkLst>
            <pc:docMk/>
            <pc:sldMk cId="0" sldId="262"/>
            <ac:spMk id="21" creationId="{2A85E393-1116-5B2E-7F43-D856DAD251ED}"/>
          </ac:spMkLst>
        </pc:spChg>
        <pc:spChg chg="mod">
          <ac:chgData name="HIMANSHU BISWAL" userId="5501e0a1d97671d5" providerId="LiveId" clId="{400255A9-E8A9-4ACE-9A1B-B867DA878710}" dt="2025-06-25T11:40:32.617" v="52" actId="1076"/>
          <ac:spMkLst>
            <pc:docMk/>
            <pc:sldMk cId="0" sldId="262"/>
            <ac:spMk id="22" creationId="{9467151E-987E-482F-1CC8-B9C8D81BE339}"/>
          </ac:spMkLst>
        </pc:spChg>
        <pc:spChg chg="mod">
          <ac:chgData name="HIMANSHU BISWAL" userId="5501e0a1d97671d5" providerId="LiveId" clId="{400255A9-E8A9-4ACE-9A1B-B867DA878710}" dt="2025-06-25T11:39:41.038" v="47" actId="1076"/>
          <ac:spMkLst>
            <pc:docMk/>
            <pc:sldMk cId="0" sldId="262"/>
            <ac:spMk id="23" creationId="{9B649C74-B5BE-A9BA-8F18-87D60710B317}"/>
          </ac:spMkLst>
        </pc:spChg>
        <pc:spChg chg="mod">
          <ac:chgData name="HIMANSHU BISWAL" userId="5501e0a1d97671d5" providerId="LiveId" clId="{400255A9-E8A9-4ACE-9A1B-B867DA878710}" dt="2025-06-25T11:39:49.716" v="48" actId="1076"/>
          <ac:spMkLst>
            <pc:docMk/>
            <pc:sldMk cId="0" sldId="262"/>
            <ac:spMk id="24" creationId="{D091C309-763D-59E6-2A0A-C536F105F704}"/>
          </ac:spMkLst>
        </pc:spChg>
        <pc:spChg chg="mod">
          <ac:chgData name="HIMANSHU BISWAL" userId="5501e0a1d97671d5" providerId="LiveId" clId="{400255A9-E8A9-4ACE-9A1B-B867DA878710}" dt="2025-06-25T11:39:57.983" v="49" actId="1076"/>
          <ac:spMkLst>
            <pc:docMk/>
            <pc:sldMk cId="0" sldId="262"/>
            <ac:spMk id="25" creationId="{CE256159-4F5D-A8E1-68A7-193FCECC8B95}"/>
          </ac:spMkLst>
        </pc:spChg>
        <pc:grpChg chg="mod">
          <ac:chgData name="HIMANSHU BISWAL" userId="5501e0a1d97671d5" providerId="LiveId" clId="{400255A9-E8A9-4ACE-9A1B-B867DA878710}" dt="2025-06-25T11:39:21.743" v="30" actId="1038"/>
          <ac:grpSpMkLst>
            <pc:docMk/>
            <pc:sldMk cId="0" sldId="262"/>
            <ac:grpSpMk id="16" creationId="{F067F039-C6B1-801B-FA6E-9A8ECF6099A4}"/>
          </ac:grpSpMkLst>
        </pc:grpChg>
        <pc:grpChg chg="mod">
          <ac:chgData name="HIMANSHU BISWAL" userId="5501e0a1d97671d5" providerId="LiveId" clId="{400255A9-E8A9-4ACE-9A1B-B867DA878710}" dt="2025-06-25T11:39:26.481" v="45" actId="1038"/>
          <ac:grpSpMkLst>
            <pc:docMk/>
            <pc:sldMk cId="0" sldId="262"/>
            <ac:grpSpMk id="18" creationId="{6EBC7BE1-F71C-49E0-C037-F870BA5D477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8.sv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svg"/><Relationship Id="rId10" Type="http://schemas.openxmlformats.org/officeDocument/2006/relationships/image" Target="../media/image42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93605"/>
            <a:ext cx="3764224" cy="835161"/>
            <a:chOff x="0" y="0"/>
            <a:chExt cx="4570510" cy="1014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0510" cy="1014050"/>
            </a:xfrm>
            <a:custGeom>
              <a:avLst/>
              <a:gdLst/>
              <a:ahLst/>
              <a:cxnLst/>
              <a:rect l="l" t="t" r="r" b="b"/>
              <a:pathLst>
                <a:path w="4570510" h="1014050">
                  <a:moveTo>
                    <a:pt x="4446050" y="1014050"/>
                  </a:moveTo>
                  <a:lnTo>
                    <a:pt x="124460" y="1014050"/>
                  </a:lnTo>
                  <a:cubicBezTo>
                    <a:pt x="55880" y="1014050"/>
                    <a:pt x="0" y="958170"/>
                    <a:pt x="0" y="8895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46050" y="0"/>
                  </a:lnTo>
                  <a:cubicBezTo>
                    <a:pt x="4514630" y="0"/>
                    <a:pt x="4570510" y="55880"/>
                    <a:pt x="4570510" y="124460"/>
                  </a:cubicBezTo>
                  <a:lnTo>
                    <a:pt x="4570510" y="889590"/>
                  </a:lnTo>
                  <a:cubicBezTo>
                    <a:pt x="4570510" y="958170"/>
                    <a:pt x="4514630" y="1014050"/>
                    <a:pt x="4446050" y="1014050"/>
                  </a:cubicBezTo>
                  <a:close/>
                </a:path>
              </a:pathLst>
            </a:custGeom>
            <a:solidFill>
              <a:srgbClr val="FAB74B"/>
            </a:solidFill>
          </p:spPr>
        </p:sp>
      </p:grpSp>
      <p:sp>
        <p:nvSpPr>
          <p:cNvPr id="4" name="Freeform 4"/>
          <p:cNvSpPr/>
          <p:nvPr/>
        </p:nvSpPr>
        <p:spPr>
          <a:xfrm rot="-5400000" flipV="1">
            <a:off x="391025" y="707811"/>
            <a:ext cx="1650286" cy="2292064"/>
          </a:xfrm>
          <a:custGeom>
            <a:avLst/>
            <a:gdLst/>
            <a:ahLst/>
            <a:cxnLst/>
            <a:rect l="l" t="t" r="r" b="b"/>
            <a:pathLst>
              <a:path w="1650286" h="2292064">
                <a:moveTo>
                  <a:pt x="0" y="2292064"/>
                </a:moveTo>
                <a:lnTo>
                  <a:pt x="1650286" y="2292064"/>
                </a:lnTo>
                <a:lnTo>
                  <a:pt x="1650286" y="0"/>
                </a:lnTo>
                <a:lnTo>
                  <a:pt x="0" y="0"/>
                </a:lnTo>
                <a:lnTo>
                  <a:pt x="0" y="22920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0219396" y="1028700"/>
            <a:ext cx="8068604" cy="8229600"/>
          </a:xfrm>
          <a:custGeom>
            <a:avLst/>
            <a:gdLst/>
            <a:ahLst/>
            <a:cxnLst/>
            <a:rect l="l" t="t" r="r" b="b"/>
            <a:pathLst>
              <a:path w="8908904" h="8229600">
                <a:moveTo>
                  <a:pt x="8908904" y="0"/>
                </a:moveTo>
                <a:lnTo>
                  <a:pt x="0" y="0"/>
                </a:lnTo>
                <a:lnTo>
                  <a:pt x="0" y="8229600"/>
                </a:lnTo>
                <a:lnTo>
                  <a:pt x="8908904" y="8229600"/>
                </a:lnTo>
                <a:lnTo>
                  <a:pt x="89089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7970876" y="7685907"/>
            <a:ext cx="1572393" cy="1572393"/>
          </a:xfrm>
          <a:custGeom>
            <a:avLst/>
            <a:gdLst/>
            <a:ahLst/>
            <a:cxnLst/>
            <a:rect l="l" t="t" r="r" b="b"/>
            <a:pathLst>
              <a:path w="1572393" h="1572393">
                <a:moveTo>
                  <a:pt x="1572393" y="0"/>
                </a:moveTo>
                <a:lnTo>
                  <a:pt x="0" y="0"/>
                </a:lnTo>
                <a:lnTo>
                  <a:pt x="0" y="1572393"/>
                </a:lnTo>
                <a:lnTo>
                  <a:pt x="1572393" y="1572393"/>
                </a:lnTo>
                <a:lnTo>
                  <a:pt x="157239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400020"/>
            <a:ext cx="8115300" cy="310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 b="1" dirty="0">
                <a:solidFill>
                  <a:srgbClr val="FFFFFF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EMBEDDED</a:t>
            </a:r>
          </a:p>
          <a:p>
            <a:pPr algn="l">
              <a:lnSpc>
                <a:spcPts val="7980"/>
              </a:lnSpc>
            </a:pPr>
            <a:r>
              <a:rPr lang="en-US" sz="5700" b="1" dirty="0">
                <a:solidFill>
                  <a:srgbClr val="FFFFFF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LINUX </a:t>
            </a:r>
          </a:p>
          <a:p>
            <a:pPr algn="l">
              <a:lnSpc>
                <a:spcPts val="7980"/>
              </a:lnSpc>
            </a:pPr>
            <a:endParaRPr lang="en-US" sz="5700" b="1" dirty="0">
              <a:solidFill>
                <a:srgbClr val="FFFFFF"/>
              </a:solidFill>
              <a:latin typeface="Gabriel Sans Bold"/>
              <a:ea typeface="Gabriel Sans Bold"/>
              <a:cs typeface="Gabriel Sans Bold"/>
              <a:sym typeface="Gabriel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2580" y="5494980"/>
            <a:ext cx="3570344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Adaptive InfoTech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0" y="8844915"/>
            <a:ext cx="4595348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16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www.adaptit.co.in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7750" y="1028700"/>
            <a:ext cx="16233256" cy="8271899"/>
          </a:xfrm>
          <a:custGeom>
            <a:avLst/>
            <a:gdLst/>
            <a:ahLst/>
            <a:cxnLst/>
            <a:rect l="l" t="t" r="r" b="b"/>
            <a:pathLst>
              <a:path w="16233256" h="8271899">
                <a:moveTo>
                  <a:pt x="0" y="0"/>
                </a:moveTo>
                <a:lnTo>
                  <a:pt x="16233256" y="0"/>
                </a:lnTo>
                <a:lnTo>
                  <a:pt x="16233256" y="8271899"/>
                </a:lnTo>
                <a:lnTo>
                  <a:pt x="0" y="8271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4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63952" y="2186401"/>
            <a:ext cx="7495348" cy="7301147"/>
          </a:xfrm>
          <a:custGeom>
            <a:avLst/>
            <a:gdLst/>
            <a:ahLst/>
            <a:cxnLst/>
            <a:rect l="l" t="t" r="r" b="b"/>
            <a:pathLst>
              <a:path w="7495348" h="7301147">
                <a:moveTo>
                  <a:pt x="0" y="0"/>
                </a:moveTo>
                <a:lnTo>
                  <a:pt x="7495348" y="0"/>
                </a:lnTo>
                <a:lnTo>
                  <a:pt x="7495348" y="7301147"/>
                </a:lnTo>
                <a:lnTo>
                  <a:pt x="0" y="7301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1170" y="-4648200"/>
            <a:ext cx="5509080" cy="14935200"/>
          </a:xfrm>
          <a:custGeom>
            <a:avLst/>
            <a:gdLst/>
            <a:ahLst/>
            <a:cxnLst/>
            <a:rect l="l" t="t" r="r" b="b"/>
            <a:pathLst>
              <a:path w="5509080" h="14990695">
                <a:moveTo>
                  <a:pt x="0" y="0"/>
                </a:moveTo>
                <a:lnTo>
                  <a:pt x="5509081" y="0"/>
                </a:lnTo>
                <a:lnTo>
                  <a:pt x="5509081" y="14990695"/>
                </a:lnTo>
                <a:lnTo>
                  <a:pt x="0" y="149906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53" t="31439" r="653" b="-3074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028700"/>
            <a:ext cx="2158738" cy="1420842"/>
          </a:xfrm>
          <a:custGeom>
            <a:avLst/>
            <a:gdLst/>
            <a:ahLst/>
            <a:cxnLst/>
            <a:rect l="l" t="t" r="r" b="b"/>
            <a:pathLst>
              <a:path w="2158738" h="1420842">
                <a:moveTo>
                  <a:pt x="0" y="0"/>
                </a:moveTo>
                <a:lnTo>
                  <a:pt x="2158738" y="0"/>
                </a:lnTo>
                <a:lnTo>
                  <a:pt x="2158738" y="1420842"/>
                </a:lnTo>
                <a:lnTo>
                  <a:pt x="0" y="14208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300358"/>
            <a:ext cx="8615278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About 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49232"/>
            <a:ext cx="8115300" cy="300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Starting as a small team with big dreams, Adaptive InfoTech tackled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challenges with passion, delivering top-notch solutions. With multiple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successful projects, we've proven that adaptability, innovation, and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dedication drive success. From a startup to an industry force, we continue to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push boundaries and build the future with our comprehensive software and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hardware solutions that transform businesses. Our team of experts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combines technical expertise with business acumen to deliver solutions that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not only work flawlessly but also drive real business results.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719894"/>
            <a:ext cx="5554518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195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www.adaptit.co.in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3256" cy="8271899"/>
          </a:xfrm>
          <a:custGeom>
            <a:avLst/>
            <a:gdLst/>
            <a:ahLst/>
            <a:cxnLst/>
            <a:rect l="l" t="t" r="r" b="b"/>
            <a:pathLst>
              <a:path w="16233256" h="8271899">
                <a:moveTo>
                  <a:pt x="0" y="0"/>
                </a:moveTo>
                <a:lnTo>
                  <a:pt x="16233256" y="0"/>
                </a:lnTo>
                <a:lnTo>
                  <a:pt x="16233256" y="8271899"/>
                </a:lnTo>
                <a:lnTo>
                  <a:pt x="0" y="8271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4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48019" y="1175657"/>
            <a:ext cx="11287481" cy="8229600"/>
          </a:xfrm>
          <a:custGeom>
            <a:avLst/>
            <a:gdLst/>
            <a:ahLst/>
            <a:cxnLst/>
            <a:rect l="l" t="t" r="r" b="b"/>
            <a:pathLst>
              <a:path w="11287481" h="8229600">
                <a:moveTo>
                  <a:pt x="0" y="0"/>
                </a:moveTo>
                <a:lnTo>
                  <a:pt x="11287481" y="0"/>
                </a:lnTo>
                <a:lnTo>
                  <a:pt x="1128748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158924"/>
            <a:ext cx="6443660" cy="45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-48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Vision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171775"/>
            <a:ext cx="6443660" cy="45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-48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Mission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91834"/>
            <a:ext cx="7261312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To be a globally recognized leader in empowering individuals and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businesses through innovative software and hardware solutions and</a:t>
            </a:r>
          </a:p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transformative learning experiences.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15888"/>
            <a:ext cx="941252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spc="-84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55424"/>
            <a:ext cx="941252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spc="-84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5880" y="4865362"/>
            <a:ext cx="5728051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To develop high-quality, user-centric software and hardware products while simultaneously providing accessible and impactful training </a:t>
            </a: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and virtual courses that equip individuals with the skills needed to thrive in a technology-driven world.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5880" y="7098022"/>
            <a:ext cx="5728051" cy="151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We are dedicated to building robust and scalable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software and hardware solutions and democratizing technology education through engaging and effective training programs and online resources.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81050"/>
            <a:ext cx="9034125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Vision And Mission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707" y="480808"/>
            <a:ext cx="9034125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Embedded Linux</a:t>
            </a:r>
          </a:p>
        </p:txBody>
      </p:sp>
      <p:sp>
        <p:nvSpPr>
          <p:cNvPr id="3" name="Freeform 3"/>
          <p:cNvSpPr/>
          <p:nvPr/>
        </p:nvSpPr>
        <p:spPr>
          <a:xfrm rot="-6000">
            <a:off x="9172335" y="128666"/>
            <a:ext cx="9161702" cy="10166306"/>
          </a:xfrm>
          <a:custGeom>
            <a:avLst/>
            <a:gdLst/>
            <a:ahLst/>
            <a:cxnLst/>
            <a:rect l="l" t="t" r="r" b="b"/>
            <a:pathLst>
              <a:path w="9161702" h="10166306">
                <a:moveTo>
                  <a:pt x="17716" y="0"/>
                </a:moveTo>
                <a:lnTo>
                  <a:pt x="9161702" y="15959"/>
                </a:lnTo>
                <a:lnTo>
                  <a:pt x="9143986" y="10166306"/>
                </a:lnTo>
                <a:lnTo>
                  <a:pt x="0" y="10150347"/>
                </a:lnTo>
                <a:lnTo>
                  <a:pt x="17716" y="0"/>
                </a:lnTo>
                <a:close/>
              </a:path>
            </a:pathLst>
          </a:custGeom>
          <a:blipFill>
            <a:blip r:embed="rId2"/>
            <a:stretch>
              <a:fillRect l="-13561" t="-14931" r="-1397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2002385"/>
            <a:ext cx="9144000" cy="4273403"/>
          </a:xfrm>
          <a:custGeom>
            <a:avLst/>
            <a:gdLst/>
            <a:ahLst/>
            <a:cxnLst/>
            <a:rect l="l" t="t" r="r" b="b"/>
            <a:pathLst>
              <a:path w="9144000" h="4273403">
                <a:moveTo>
                  <a:pt x="0" y="0"/>
                </a:moveTo>
                <a:lnTo>
                  <a:pt x="9144000" y="0"/>
                </a:lnTo>
                <a:lnTo>
                  <a:pt x="9144000" y="4273403"/>
                </a:lnTo>
                <a:lnTo>
                  <a:pt x="0" y="4273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995" b="-2797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6127776"/>
            <a:ext cx="9181186" cy="399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  <a:spcBef>
                <a:spcPct val="0"/>
              </a:spcBef>
            </a:pPr>
            <a:r>
              <a:rPr lang="en-US" sz="2650" spc="-53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Embedded Linux is a lightweight, flexible version of the Linux operating system designed to run on embedded systems like IoT devices, routers, and industrial machines. It offers powerful performance, real-time capabilities, and full control over hardware, making it ideal for building smart, efficient, and cost-effective embedded solutions across various industries.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1028700"/>
            <a:ext cx="16233256" cy="8271899"/>
          </a:xfrm>
          <a:custGeom>
            <a:avLst/>
            <a:gdLst/>
            <a:ahLst/>
            <a:cxnLst/>
            <a:rect l="l" t="t" r="r" b="b"/>
            <a:pathLst>
              <a:path w="16233256" h="8271899">
                <a:moveTo>
                  <a:pt x="0" y="0"/>
                </a:moveTo>
                <a:lnTo>
                  <a:pt x="16233256" y="0"/>
                </a:lnTo>
                <a:lnTo>
                  <a:pt x="16233256" y="8271899"/>
                </a:lnTo>
                <a:lnTo>
                  <a:pt x="0" y="8271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40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99240" y="5449889"/>
            <a:ext cx="1840303" cy="184030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1F9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23848" y="5449889"/>
            <a:ext cx="1840303" cy="184030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1F9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48207" y="5449889"/>
            <a:ext cx="1840303" cy="184030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1F9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528275" y="1028700"/>
            <a:ext cx="6731025" cy="3783598"/>
          </a:xfrm>
          <a:custGeom>
            <a:avLst/>
            <a:gdLst/>
            <a:ahLst/>
            <a:cxnLst/>
            <a:rect l="l" t="t" r="r" b="b"/>
            <a:pathLst>
              <a:path w="6731025" h="3783598">
                <a:moveTo>
                  <a:pt x="0" y="0"/>
                </a:moveTo>
                <a:lnTo>
                  <a:pt x="6731025" y="0"/>
                </a:lnTo>
                <a:lnTo>
                  <a:pt x="6731025" y="3783598"/>
                </a:lnTo>
                <a:lnTo>
                  <a:pt x="0" y="3783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4" b="-2985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59678" y="5896757"/>
            <a:ext cx="519428" cy="946566"/>
          </a:xfrm>
          <a:custGeom>
            <a:avLst/>
            <a:gdLst/>
            <a:ahLst/>
            <a:cxnLst/>
            <a:rect l="l" t="t" r="r" b="b"/>
            <a:pathLst>
              <a:path w="519428" h="946566">
                <a:moveTo>
                  <a:pt x="0" y="0"/>
                </a:moveTo>
                <a:lnTo>
                  <a:pt x="519428" y="0"/>
                </a:lnTo>
                <a:lnTo>
                  <a:pt x="51942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8850853" y="5973088"/>
            <a:ext cx="586046" cy="793904"/>
          </a:xfrm>
          <a:custGeom>
            <a:avLst/>
            <a:gdLst/>
            <a:ahLst/>
            <a:cxnLst/>
            <a:rect l="l" t="t" r="r" b="b"/>
            <a:pathLst>
              <a:path w="586046" h="793904">
                <a:moveTo>
                  <a:pt x="0" y="0"/>
                </a:moveTo>
                <a:lnTo>
                  <a:pt x="586045" y="0"/>
                </a:lnTo>
                <a:lnTo>
                  <a:pt x="586045" y="793904"/>
                </a:lnTo>
                <a:lnTo>
                  <a:pt x="0" y="79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19200" y="781050"/>
            <a:ext cx="6743012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 dirty="0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BENEFITS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0790" y="2331404"/>
            <a:ext cx="9277485" cy="226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Adaptive InfoTech offers rigorous tech training (1 month full-time</a:t>
            </a:r>
          </a:p>
          <a:p>
            <a:pPr algn="l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or 3 months part-time) with a certificate upon course completion. </a:t>
            </a:r>
          </a:p>
          <a:p>
            <a:pPr algn="l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This is followed by a 3-month unpaid internship, after which</a:t>
            </a:r>
          </a:p>
          <a:p>
            <a:pPr algn="l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top performers get a 6-month paid internship at Adaptive</a:t>
            </a:r>
          </a:p>
          <a:p>
            <a:pPr algn="l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InfoTech, while others receive support for external internship.</a:t>
            </a:r>
          </a:p>
          <a:p>
            <a:pPr algn="l">
              <a:lnSpc>
                <a:spcPts val="2940"/>
              </a:lnSpc>
            </a:pPr>
            <a:endParaRPr lang="en-US" sz="2100" spc="-42" dirty="0">
              <a:solidFill>
                <a:srgbClr val="5D53A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35117" y="7499064"/>
            <a:ext cx="2768551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-48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INTERNSHIP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59725" y="7499064"/>
            <a:ext cx="2768551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-48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CERTIFICATE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84084" y="7499064"/>
            <a:ext cx="2768551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-48">
                <a:solidFill>
                  <a:srgbClr val="312740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PROJECTS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8001516"/>
            <a:ext cx="4781384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Unpaid internship of 3 months </a:t>
            </a:r>
          </a:p>
          <a:p>
            <a:pPr algn="ctr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and Paid internship of 6 months </a:t>
            </a:r>
          </a:p>
          <a:p>
            <a:pPr algn="ctr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for top performing </a:t>
            </a:r>
          </a:p>
          <a:p>
            <a:pPr algn="ctr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candidates at Adaptive InfoTech</a:t>
            </a:r>
          </a:p>
          <a:p>
            <a:pPr algn="ctr">
              <a:lnSpc>
                <a:spcPts val="2940"/>
              </a:lnSpc>
            </a:pPr>
            <a:endParaRPr lang="en-US" sz="2100" spc="-42">
              <a:solidFill>
                <a:srgbClr val="5D53A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753308" y="8058850"/>
            <a:ext cx="4781384" cy="114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Certificate of course completion from</a:t>
            </a:r>
          </a:p>
          <a:p>
            <a:pPr algn="ctr">
              <a:lnSpc>
                <a:spcPts val="2940"/>
              </a:lnSpc>
            </a:pPr>
            <a:r>
              <a:rPr lang="en-US" sz="2100" spc="-42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 Adaptive InfoTech</a:t>
            </a:r>
          </a:p>
          <a:p>
            <a:pPr algn="ctr">
              <a:lnSpc>
                <a:spcPts val="2940"/>
              </a:lnSpc>
            </a:pPr>
            <a:endParaRPr lang="en-US" sz="2100" spc="-42">
              <a:solidFill>
                <a:srgbClr val="5D53A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77667" y="8058850"/>
            <a:ext cx="4781384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10+ capstone projects</a:t>
            </a:r>
          </a:p>
          <a:p>
            <a:pPr algn="ctr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will be done by the </a:t>
            </a:r>
          </a:p>
          <a:p>
            <a:pPr algn="ctr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students for hands-on </a:t>
            </a:r>
          </a:p>
          <a:p>
            <a:pPr algn="ctr">
              <a:lnSpc>
                <a:spcPts val="2940"/>
              </a:lnSpc>
            </a:pPr>
            <a:r>
              <a:rPr lang="en-US" sz="2100" spc="-42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experience</a:t>
            </a:r>
          </a:p>
          <a:p>
            <a:pPr algn="ctr">
              <a:lnSpc>
                <a:spcPts val="2940"/>
              </a:lnSpc>
            </a:pPr>
            <a:endParaRPr lang="en-US" sz="2100" spc="-42" dirty="0">
              <a:solidFill>
                <a:srgbClr val="5D53A5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06389" y="6038838"/>
            <a:ext cx="723939" cy="662405"/>
          </a:xfrm>
          <a:custGeom>
            <a:avLst/>
            <a:gdLst/>
            <a:ahLst/>
            <a:cxnLst/>
            <a:rect l="l" t="t" r="r" b="b"/>
            <a:pathLst>
              <a:path w="723939" h="662405">
                <a:moveTo>
                  <a:pt x="0" y="0"/>
                </a:moveTo>
                <a:lnTo>
                  <a:pt x="723940" y="0"/>
                </a:lnTo>
                <a:lnTo>
                  <a:pt x="723940" y="662405"/>
                </a:lnTo>
                <a:lnTo>
                  <a:pt x="0" y="662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8793521"/>
            <a:ext cx="1493479" cy="1493479"/>
          </a:xfrm>
          <a:custGeom>
            <a:avLst/>
            <a:gdLst/>
            <a:ahLst/>
            <a:cxnLst/>
            <a:rect l="l" t="t" r="r" b="b"/>
            <a:pathLst>
              <a:path w="1493479" h="1493479">
                <a:moveTo>
                  <a:pt x="0" y="1493479"/>
                </a:moveTo>
                <a:lnTo>
                  <a:pt x="1493479" y="1493479"/>
                </a:lnTo>
                <a:lnTo>
                  <a:pt x="1493479" y="0"/>
                </a:lnTo>
                <a:lnTo>
                  <a:pt x="0" y="0"/>
                </a:lnTo>
                <a:lnTo>
                  <a:pt x="0" y="14934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6433661" y="0"/>
            <a:ext cx="1854339" cy="1854339"/>
          </a:xfrm>
          <a:custGeom>
            <a:avLst/>
            <a:gdLst/>
            <a:ahLst/>
            <a:cxnLst/>
            <a:rect l="l" t="t" r="r" b="b"/>
            <a:pathLst>
              <a:path w="1854339" h="1854339">
                <a:moveTo>
                  <a:pt x="1854339" y="1854339"/>
                </a:moveTo>
                <a:lnTo>
                  <a:pt x="0" y="1854339"/>
                </a:lnTo>
                <a:lnTo>
                  <a:pt x="0" y="0"/>
                </a:lnTo>
                <a:lnTo>
                  <a:pt x="1854339" y="0"/>
                </a:lnTo>
                <a:lnTo>
                  <a:pt x="1854339" y="185433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54117" y="5694525"/>
            <a:ext cx="7179767" cy="3563775"/>
          </a:xfrm>
          <a:custGeom>
            <a:avLst/>
            <a:gdLst/>
            <a:ahLst/>
            <a:cxnLst/>
            <a:rect l="l" t="t" r="r" b="b"/>
            <a:pathLst>
              <a:path w="7179767" h="3563775">
                <a:moveTo>
                  <a:pt x="0" y="0"/>
                </a:moveTo>
                <a:lnTo>
                  <a:pt x="7179766" y="0"/>
                </a:lnTo>
                <a:lnTo>
                  <a:pt x="7179766" y="3563775"/>
                </a:lnTo>
                <a:lnTo>
                  <a:pt x="0" y="3563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54263" y="733425"/>
            <a:ext cx="12779474" cy="146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b="1">
                <a:solidFill>
                  <a:srgbClr val="FFFFFF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HANDS-ON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25763" y="3308509"/>
            <a:ext cx="115332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spc="-42" dirty="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 culminating endeavor where participants apply the</a:t>
            </a:r>
          </a:p>
          <a:p>
            <a:pPr algn="ctr"/>
            <a:r>
              <a:rPr lang="en-US" sz="3600" spc="-42" dirty="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knowledge and skills gained throughout a program to tackle </a:t>
            </a:r>
          </a:p>
          <a:p>
            <a:pPr algn="ctr"/>
            <a:r>
              <a:rPr lang="en-US" sz="3600" spc="-42" dirty="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real-world problems or create a significant deliverable, often</a:t>
            </a:r>
          </a:p>
          <a:p>
            <a:pPr algn="ctr"/>
            <a:r>
              <a:rPr lang="en-US" sz="3600" spc="-42" dirty="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involving research, design, and implementation.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2719" y="2789628"/>
            <a:ext cx="14579323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600" b="1" spc="-48" dirty="0">
                <a:solidFill>
                  <a:srgbClr val="FFFFFF"/>
                </a:solidFill>
                <a:latin typeface="Gabriel Sans Condensed Bold"/>
                <a:ea typeface="Gabriel Sans Condensed Bold"/>
                <a:cs typeface="Gabriel Sans Condensed Bold"/>
                <a:sym typeface="Gabriel Sans Condensed Bold"/>
              </a:rPr>
              <a:t>Capstone projects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3581" y="2409414"/>
            <a:ext cx="4846324" cy="6431887"/>
            <a:chOff x="0" y="0"/>
            <a:chExt cx="6225151" cy="8261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25151" cy="8261822"/>
            </a:xfrm>
            <a:custGeom>
              <a:avLst/>
              <a:gdLst/>
              <a:ahLst/>
              <a:cxnLst/>
              <a:rect l="l" t="t" r="r" b="b"/>
              <a:pathLst>
                <a:path w="6225151" h="8261822">
                  <a:moveTo>
                    <a:pt x="6100690" y="8261821"/>
                  </a:moveTo>
                  <a:lnTo>
                    <a:pt x="124460" y="8261821"/>
                  </a:lnTo>
                  <a:cubicBezTo>
                    <a:pt x="55880" y="8261821"/>
                    <a:pt x="0" y="8205942"/>
                    <a:pt x="0" y="81373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00691" y="0"/>
                  </a:lnTo>
                  <a:cubicBezTo>
                    <a:pt x="6169271" y="0"/>
                    <a:pt x="6225151" y="55880"/>
                    <a:pt x="6225151" y="124460"/>
                  </a:cubicBezTo>
                  <a:lnTo>
                    <a:pt x="6225151" y="8137361"/>
                  </a:lnTo>
                  <a:cubicBezTo>
                    <a:pt x="6225151" y="8205942"/>
                    <a:pt x="6169271" y="8261822"/>
                    <a:pt x="6100691" y="8261822"/>
                  </a:cubicBezTo>
                  <a:close/>
                </a:path>
              </a:pathLst>
            </a:custGeom>
            <a:solidFill>
              <a:srgbClr val="5D53A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55929" y="3154340"/>
            <a:ext cx="4581627" cy="5337214"/>
            <a:chOff x="0" y="0"/>
            <a:chExt cx="6253693" cy="72850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53693" cy="7285033"/>
            </a:xfrm>
            <a:custGeom>
              <a:avLst/>
              <a:gdLst/>
              <a:ahLst/>
              <a:cxnLst/>
              <a:rect l="l" t="t" r="r" b="b"/>
              <a:pathLst>
                <a:path w="6253693" h="7285033">
                  <a:moveTo>
                    <a:pt x="6129233" y="7285033"/>
                  </a:moveTo>
                  <a:lnTo>
                    <a:pt x="124460" y="7285033"/>
                  </a:lnTo>
                  <a:cubicBezTo>
                    <a:pt x="55880" y="7285033"/>
                    <a:pt x="0" y="7229153"/>
                    <a:pt x="0" y="71605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29233" y="0"/>
                  </a:lnTo>
                  <a:cubicBezTo>
                    <a:pt x="6197813" y="0"/>
                    <a:pt x="6253693" y="55880"/>
                    <a:pt x="6253693" y="124460"/>
                  </a:cubicBezTo>
                  <a:lnTo>
                    <a:pt x="6253693" y="7160573"/>
                  </a:lnTo>
                  <a:cubicBezTo>
                    <a:pt x="6253693" y="7229153"/>
                    <a:pt x="6197813" y="7285033"/>
                    <a:pt x="6129233" y="72850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16584258" y="1028700"/>
            <a:ext cx="652822" cy="652822"/>
          </a:xfrm>
          <a:custGeom>
            <a:avLst/>
            <a:gdLst/>
            <a:ahLst/>
            <a:cxnLst/>
            <a:rect l="l" t="t" r="r" b="b"/>
            <a:pathLst>
              <a:path w="652822" h="652822">
                <a:moveTo>
                  <a:pt x="652821" y="0"/>
                </a:moveTo>
                <a:lnTo>
                  <a:pt x="0" y="0"/>
                </a:lnTo>
                <a:lnTo>
                  <a:pt x="0" y="652822"/>
                </a:lnTo>
                <a:lnTo>
                  <a:pt x="652821" y="652822"/>
                </a:lnTo>
                <a:lnTo>
                  <a:pt x="6528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028700"/>
            <a:ext cx="652822" cy="652822"/>
          </a:xfrm>
          <a:custGeom>
            <a:avLst/>
            <a:gdLst/>
            <a:ahLst/>
            <a:cxnLst/>
            <a:rect l="l" t="t" r="r" b="b"/>
            <a:pathLst>
              <a:path w="652822" h="652822">
                <a:moveTo>
                  <a:pt x="0" y="0"/>
                </a:moveTo>
                <a:lnTo>
                  <a:pt x="652822" y="0"/>
                </a:lnTo>
                <a:lnTo>
                  <a:pt x="652822" y="652822"/>
                </a:lnTo>
                <a:lnTo>
                  <a:pt x="0" y="652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13227" y="4827233"/>
            <a:ext cx="254023" cy="254023"/>
          </a:xfrm>
          <a:custGeom>
            <a:avLst/>
            <a:gdLst/>
            <a:ahLst/>
            <a:cxnLst/>
            <a:rect l="l" t="t" r="r" b="b"/>
            <a:pathLst>
              <a:path w="254023" h="254023">
                <a:moveTo>
                  <a:pt x="0" y="0"/>
                </a:moveTo>
                <a:lnTo>
                  <a:pt x="254023" y="0"/>
                </a:lnTo>
                <a:lnTo>
                  <a:pt x="254023" y="254023"/>
                </a:lnTo>
                <a:lnTo>
                  <a:pt x="0" y="25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13226" y="5357690"/>
            <a:ext cx="254023" cy="254023"/>
          </a:xfrm>
          <a:custGeom>
            <a:avLst/>
            <a:gdLst/>
            <a:ahLst/>
            <a:cxnLst/>
            <a:rect l="l" t="t" r="r" b="b"/>
            <a:pathLst>
              <a:path w="254023" h="254023">
                <a:moveTo>
                  <a:pt x="0" y="0"/>
                </a:moveTo>
                <a:lnTo>
                  <a:pt x="254023" y="0"/>
                </a:lnTo>
                <a:lnTo>
                  <a:pt x="254023" y="254024"/>
                </a:lnTo>
                <a:lnTo>
                  <a:pt x="0" y="254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13225" y="5868560"/>
            <a:ext cx="254023" cy="254023"/>
          </a:xfrm>
          <a:custGeom>
            <a:avLst/>
            <a:gdLst/>
            <a:ahLst/>
            <a:cxnLst/>
            <a:rect l="l" t="t" r="r" b="b"/>
            <a:pathLst>
              <a:path w="254023" h="254023">
                <a:moveTo>
                  <a:pt x="0" y="0"/>
                </a:moveTo>
                <a:lnTo>
                  <a:pt x="254023" y="0"/>
                </a:lnTo>
                <a:lnTo>
                  <a:pt x="254023" y="254023"/>
                </a:lnTo>
                <a:lnTo>
                  <a:pt x="0" y="25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72312" y="3583133"/>
            <a:ext cx="440914" cy="691506"/>
          </a:xfrm>
          <a:custGeom>
            <a:avLst/>
            <a:gdLst/>
            <a:ahLst/>
            <a:cxnLst/>
            <a:rect l="l" t="t" r="r" b="b"/>
            <a:pathLst>
              <a:path w="569771" h="855191">
                <a:moveTo>
                  <a:pt x="0" y="0"/>
                </a:moveTo>
                <a:lnTo>
                  <a:pt x="569771" y="0"/>
                </a:lnTo>
                <a:lnTo>
                  <a:pt x="569771" y="855191"/>
                </a:lnTo>
                <a:lnTo>
                  <a:pt x="0" y="8551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" name="TextBox 12"/>
          <p:cNvSpPr txBox="1"/>
          <p:nvPr/>
        </p:nvSpPr>
        <p:spPr>
          <a:xfrm>
            <a:off x="3211831" y="3419499"/>
            <a:ext cx="3861953" cy="92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dirty="0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      3,999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64544" y="781050"/>
            <a:ext cx="9135086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Course Price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76800" y="4631574"/>
            <a:ext cx="1511467" cy="212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100" u="none" spc="-42" dirty="0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Module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100" u="none" spc="-42" dirty="0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Mentoring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100" u="none" spc="-42" dirty="0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Certificate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2100" u="none" spc="-42" dirty="0">
              <a:solidFill>
                <a:srgbClr val="312740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72312" y="2496543"/>
            <a:ext cx="2638055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-67" dirty="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Virtual Course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067F039-C6B1-801B-FA6E-9A8ECF6099A4}"/>
              </a:ext>
            </a:extLst>
          </p:cNvPr>
          <p:cNvGrpSpPr/>
          <p:nvPr/>
        </p:nvGrpSpPr>
        <p:grpSpPr>
          <a:xfrm>
            <a:off x="10469876" y="2409414"/>
            <a:ext cx="4846324" cy="6431887"/>
            <a:chOff x="0" y="0"/>
            <a:chExt cx="6225151" cy="826182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7110460-BF0D-1445-C678-3A3893AF937E}"/>
                </a:ext>
              </a:extLst>
            </p:cNvPr>
            <p:cNvSpPr/>
            <p:nvPr/>
          </p:nvSpPr>
          <p:spPr>
            <a:xfrm>
              <a:off x="0" y="0"/>
              <a:ext cx="6225151" cy="8261822"/>
            </a:xfrm>
            <a:custGeom>
              <a:avLst/>
              <a:gdLst/>
              <a:ahLst/>
              <a:cxnLst/>
              <a:rect l="l" t="t" r="r" b="b"/>
              <a:pathLst>
                <a:path w="6225151" h="8261822">
                  <a:moveTo>
                    <a:pt x="6100690" y="8261821"/>
                  </a:moveTo>
                  <a:lnTo>
                    <a:pt x="124460" y="8261821"/>
                  </a:lnTo>
                  <a:cubicBezTo>
                    <a:pt x="55880" y="8261821"/>
                    <a:pt x="0" y="8205942"/>
                    <a:pt x="0" y="81373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00691" y="0"/>
                  </a:lnTo>
                  <a:cubicBezTo>
                    <a:pt x="6169271" y="0"/>
                    <a:pt x="6225151" y="55880"/>
                    <a:pt x="6225151" y="124460"/>
                  </a:cubicBezTo>
                  <a:lnTo>
                    <a:pt x="6225151" y="8137361"/>
                  </a:lnTo>
                  <a:cubicBezTo>
                    <a:pt x="6225151" y="8205942"/>
                    <a:pt x="6169271" y="8261822"/>
                    <a:pt x="6100691" y="8261822"/>
                  </a:cubicBezTo>
                  <a:close/>
                </a:path>
              </a:pathLst>
            </a:custGeom>
            <a:solidFill>
              <a:srgbClr val="5D53A5"/>
            </a:solidFill>
          </p:spPr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EBC7BE1-F71C-49E0-C037-F870BA5D4773}"/>
              </a:ext>
            </a:extLst>
          </p:cNvPr>
          <p:cNvGrpSpPr/>
          <p:nvPr/>
        </p:nvGrpSpPr>
        <p:grpSpPr>
          <a:xfrm>
            <a:off x="10582173" y="3154340"/>
            <a:ext cx="4581627" cy="5337214"/>
            <a:chOff x="0" y="0"/>
            <a:chExt cx="6253693" cy="728503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C3739F7-E5E9-6FB0-AF7B-9F27051E3F97}"/>
                </a:ext>
              </a:extLst>
            </p:cNvPr>
            <p:cNvSpPr/>
            <p:nvPr/>
          </p:nvSpPr>
          <p:spPr>
            <a:xfrm>
              <a:off x="0" y="0"/>
              <a:ext cx="6253693" cy="7285033"/>
            </a:xfrm>
            <a:custGeom>
              <a:avLst/>
              <a:gdLst/>
              <a:ahLst/>
              <a:cxnLst/>
              <a:rect l="l" t="t" r="r" b="b"/>
              <a:pathLst>
                <a:path w="6253693" h="7285033">
                  <a:moveTo>
                    <a:pt x="6129233" y="7285033"/>
                  </a:moveTo>
                  <a:lnTo>
                    <a:pt x="124460" y="7285033"/>
                  </a:lnTo>
                  <a:cubicBezTo>
                    <a:pt x="55880" y="7285033"/>
                    <a:pt x="0" y="7229153"/>
                    <a:pt x="0" y="71605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29233" y="0"/>
                  </a:lnTo>
                  <a:cubicBezTo>
                    <a:pt x="6197813" y="0"/>
                    <a:pt x="6253693" y="55880"/>
                    <a:pt x="6253693" y="124460"/>
                  </a:cubicBezTo>
                  <a:lnTo>
                    <a:pt x="6253693" y="7160573"/>
                  </a:lnTo>
                  <a:cubicBezTo>
                    <a:pt x="6253693" y="7229153"/>
                    <a:pt x="6197813" y="7285033"/>
                    <a:pt x="6129233" y="728503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20" name="Freeform 8">
            <a:extLst>
              <a:ext uri="{FF2B5EF4-FFF2-40B4-BE49-F238E27FC236}">
                <a16:creationId xmlns:a16="http://schemas.microsoft.com/office/drawing/2014/main" id="{674AB114-0354-A0B7-735F-9A2C584D42CE}"/>
              </a:ext>
            </a:extLst>
          </p:cNvPr>
          <p:cNvSpPr/>
          <p:nvPr/>
        </p:nvSpPr>
        <p:spPr>
          <a:xfrm>
            <a:off x="12001832" y="4720294"/>
            <a:ext cx="254023" cy="254023"/>
          </a:xfrm>
          <a:custGeom>
            <a:avLst/>
            <a:gdLst/>
            <a:ahLst/>
            <a:cxnLst/>
            <a:rect l="l" t="t" r="r" b="b"/>
            <a:pathLst>
              <a:path w="254023" h="254023">
                <a:moveTo>
                  <a:pt x="0" y="0"/>
                </a:moveTo>
                <a:lnTo>
                  <a:pt x="254023" y="0"/>
                </a:lnTo>
                <a:lnTo>
                  <a:pt x="254023" y="254023"/>
                </a:lnTo>
                <a:lnTo>
                  <a:pt x="0" y="25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2A85E393-1116-5B2E-7F43-D856DAD251ED}"/>
              </a:ext>
            </a:extLst>
          </p:cNvPr>
          <p:cNvSpPr/>
          <p:nvPr/>
        </p:nvSpPr>
        <p:spPr>
          <a:xfrm>
            <a:off x="12001748" y="5288866"/>
            <a:ext cx="254023" cy="254023"/>
          </a:xfrm>
          <a:custGeom>
            <a:avLst/>
            <a:gdLst/>
            <a:ahLst/>
            <a:cxnLst/>
            <a:rect l="l" t="t" r="r" b="b"/>
            <a:pathLst>
              <a:path w="254023" h="254023">
                <a:moveTo>
                  <a:pt x="0" y="0"/>
                </a:moveTo>
                <a:lnTo>
                  <a:pt x="254023" y="0"/>
                </a:lnTo>
                <a:lnTo>
                  <a:pt x="254023" y="254024"/>
                </a:lnTo>
                <a:lnTo>
                  <a:pt x="0" y="254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9467151E-987E-482F-1CC8-B9C8D81BE339}"/>
              </a:ext>
            </a:extLst>
          </p:cNvPr>
          <p:cNvSpPr/>
          <p:nvPr/>
        </p:nvSpPr>
        <p:spPr>
          <a:xfrm>
            <a:off x="12027907" y="5835647"/>
            <a:ext cx="254023" cy="254023"/>
          </a:xfrm>
          <a:custGeom>
            <a:avLst/>
            <a:gdLst/>
            <a:ahLst/>
            <a:cxnLst/>
            <a:rect l="l" t="t" r="r" b="b"/>
            <a:pathLst>
              <a:path w="254023" h="254023">
                <a:moveTo>
                  <a:pt x="0" y="0"/>
                </a:moveTo>
                <a:lnTo>
                  <a:pt x="254023" y="0"/>
                </a:lnTo>
                <a:lnTo>
                  <a:pt x="254023" y="254023"/>
                </a:lnTo>
                <a:lnTo>
                  <a:pt x="0" y="25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B649C74-B5BE-A9BA-8F18-87D60710B317}"/>
              </a:ext>
            </a:extLst>
          </p:cNvPr>
          <p:cNvSpPr/>
          <p:nvPr/>
        </p:nvSpPr>
        <p:spPr>
          <a:xfrm>
            <a:off x="11427111" y="3539722"/>
            <a:ext cx="502066" cy="691507"/>
          </a:xfrm>
          <a:custGeom>
            <a:avLst/>
            <a:gdLst/>
            <a:ahLst/>
            <a:cxnLst/>
            <a:rect l="l" t="t" r="r" b="b"/>
            <a:pathLst>
              <a:path w="569771" h="855191">
                <a:moveTo>
                  <a:pt x="0" y="0"/>
                </a:moveTo>
                <a:lnTo>
                  <a:pt x="569771" y="0"/>
                </a:lnTo>
                <a:lnTo>
                  <a:pt x="569771" y="855191"/>
                </a:lnTo>
                <a:lnTo>
                  <a:pt x="0" y="8551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D091C309-763D-59E6-2A0A-C536F105F704}"/>
              </a:ext>
            </a:extLst>
          </p:cNvPr>
          <p:cNvSpPr txBox="1"/>
          <p:nvPr/>
        </p:nvSpPr>
        <p:spPr>
          <a:xfrm>
            <a:off x="10744200" y="3348991"/>
            <a:ext cx="3861953" cy="92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dirty="0">
                <a:solidFill>
                  <a:srgbClr val="312740"/>
                </a:solidFill>
                <a:latin typeface="Gabriel Sans Bold"/>
                <a:ea typeface="Gabriel Sans Bold"/>
                <a:cs typeface="Gabriel Sans Bold"/>
                <a:sym typeface="Gabriel Sans Bold"/>
              </a:rPr>
              <a:t>      3,999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CE256159-4F5D-A8E1-68A7-193FCECC8B95}"/>
              </a:ext>
            </a:extLst>
          </p:cNvPr>
          <p:cNvSpPr txBox="1"/>
          <p:nvPr/>
        </p:nvSpPr>
        <p:spPr>
          <a:xfrm>
            <a:off x="12531809" y="4560462"/>
            <a:ext cx="1511467" cy="212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100" u="none" spc="-42" dirty="0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Module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100" u="none" spc="-42" dirty="0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Mentoring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2100" u="none" spc="-42" dirty="0">
                <a:solidFill>
                  <a:srgbClr val="312740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Certificate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2100" u="none" spc="-42" dirty="0">
              <a:solidFill>
                <a:srgbClr val="312740"/>
              </a:solidFill>
              <a:latin typeface="Gabriel Sans Condensed"/>
              <a:ea typeface="Gabriel Sans Condensed"/>
              <a:cs typeface="Gabriel Sans Condensed"/>
              <a:sym typeface="Gabriel Sans Condensed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42F0F82F-8460-3BFF-0FD1-08F126D855A2}"/>
              </a:ext>
            </a:extLst>
          </p:cNvPr>
          <p:cNvSpPr txBox="1"/>
          <p:nvPr/>
        </p:nvSpPr>
        <p:spPr>
          <a:xfrm>
            <a:off x="10224140" y="2442277"/>
            <a:ext cx="3410074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spc="-67" dirty="0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Onsite Practical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3256" cy="8271899"/>
          </a:xfrm>
          <a:custGeom>
            <a:avLst/>
            <a:gdLst/>
            <a:ahLst/>
            <a:cxnLst/>
            <a:rect l="l" t="t" r="r" b="b"/>
            <a:pathLst>
              <a:path w="16233256" h="8271899">
                <a:moveTo>
                  <a:pt x="0" y="0"/>
                </a:moveTo>
                <a:lnTo>
                  <a:pt x="16233256" y="0"/>
                </a:lnTo>
                <a:lnTo>
                  <a:pt x="16233256" y="8271899"/>
                </a:lnTo>
                <a:lnTo>
                  <a:pt x="0" y="8271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407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329906" y="6590810"/>
            <a:ext cx="6929394" cy="0"/>
          </a:xfrm>
          <a:prstGeom prst="line">
            <a:avLst/>
          </a:prstGeom>
          <a:ln w="28575" cap="flat">
            <a:solidFill>
              <a:srgbClr val="3127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329906" y="5287312"/>
            <a:ext cx="6929394" cy="0"/>
          </a:xfrm>
          <a:prstGeom prst="line">
            <a:avLst/>
          </a:prstGeom>
          <a:ln w="28575" cap="flat">
            <a:solidFill>
              <a:srgbClr val="3127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329906" y="7914484"/>
            <a:ext cx="6929394" cy="0"/>
          </a:xfrm>
          <a:prstGeom prst="line">
            <a:avLst/>
          </a:prstGeom>
          <a:ln w="28575" cap="flat">
            <a:solidFill>
              <a:srgbClr val="3127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329906" y="9229725"/>
            <a:ext cx="6929394" cy="0"/>
          </a:xfrm>
          <a:prstGeom prst="line">
            <a:avLst/>
          </a:prstGeom>
          <a:ln w="28575" cap="flat">
            <a:solidFill>
              <a:srgbClr val="3127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0329906" y="4525460"/>
            <a:ext cx="418426" cy="418426"/>
          </a:xfrm>
          <a:custGeom>
            <a:avLst/>
            <a:gdLst/>
            <a:ahLst/>
            <a:cxnLst/>
            <a:rect l="l" t="t" r="r" b="b"/>
            <a:pathLst>
              <a:path w="418426" h="418426">
                <a:moveTo>
                  <a:pt x="0" y="0"/>
                </a:moveTo>
                <a:lnTo>
                  <a:pt x="418426" y="0"/>
                </a:lnTo>
                <a:lnTo>
                  <a:pt x="418426" y="418426"/>
                </a:lnTo>
                <a:lnTo>
                  <a:pt x="0" y="418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29906" y="5868215"/>
            <a:ext cx="418426" cy="418426"/>
          </a:xfrm>
          <a:custGeom>
            <a:avLst/>
            <a:gdLst/>
            <a:ahLst/>
            <a:cxnLst/>
            <a:rect l="l" t="t" r="r" b="b"/>
            <a:pathLst>
              <a:path w="418426" h="418426">
                <a:moveTo>
                  <a:pt x="0" y="0"/>
                </a:moveTo>
                <a:lnTo>
                  <a:pt x="418426" y="0"/>
                </a:lnTo>
                <a:lnTo>
                  <a:pt x="418426" y="418426"/>
                </a:lnTo>
                <a:lnTo>
                  <a:pt x="0" y="4184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29906" y="7152632"/>
            <a:ext cx="441289" cy="441289"/>
          </a:xfrm>
          <a:custGeom>
            <a:avLst/>
            <a:gdLst/>
            <a:ahLst/>
            <a:cxnLst/>
            <a:rect l="l" t="t" r="r" b="b"/>
            <a:pathLst>
              <a:path w="441289" h="441289">
                <a:moveTo>
                  <a:pt x="0" y="0"/>
                </a:moveTo>
                <a:lnTo>
                  <a:pt x="441289" y="0"/>
                </a:lnTo>
                <a:lnTo>
                  <a:pt x="441289" y="441288"/>
                </a:lnTo>
                <a:lnTo>
                  <a:pt x="0" y="4412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1046740"/>
            <a:ext cx="8115300" cy="8197273"/>
          </a:xfrm>
          <a:custGeom>
            <a:avLst/>
            <a:gdLst/>
            <a:ahLst/>
            <a:cxnLst/>
            <a:rect l="l" t="t" r="r" b="b"/>
            <a:pathLst>
              <a:path w="8115300" h="8197273">
                <a:moveTo>
                  <a:pt x="0" y="0"/>
                </a:moveTo>
                <a:lnTo>
                  <a:pt x="8115300" y="0"/>
                </a:lnTo>
                <a:lnTo>
                  <a:pt x="8115300" y="8197272"/>
                </a:lnTo>
                <a:lnTo>
                  <a:pt x="0" y="8197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43577" y="8443448"/>
            <a:ext cx="515723" cy="464151"/>
          </a:xfrm>
          <a:custGeom>
            <a:avLst/>
            <a:gdLst/>
            <a:ahLst/>
            <a:cxnLst/>
            <a:rect l="l" t="t" r="r" b="b"/>
            <a:pathLst>
              <a:path w="515723" h="464151">
                <a:moveTo>
                  <a:pt x="0" y="0"/>
                </a:moveTo>
                <a:lnTo>
                  <a:pt x="515723" y="0"/>
                </a:lnTo>
                <a:lnTo>
                  <a:pt x="515723" y="464151"/>
                </a:lnTo>
                <a:lnTo>
                  <a:pt x="0" y="4641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743577" y="7131333"/>
            <a:ext cx="515723" cy="464151"/>
          </a:xfrm>
          <a:custGeom>
            <a:avLst/>
            <a:gdLst/>
            <a:ahLst/>
            <a:cxnLst/>
            <a:rect l="l" t="t" r="r" b="b"/>
            <a:pathLst>
              <a:path w="515723" h="464151">
                <a:moveTo>
                  <a:pt x="0" y="0"/>
                </a:moveTo>
                <a:lnTo>
                  <a:pt x="515723" y="0"/>
                </a:lnTo>
                <a:lnTo>
                  <a:pt x="515723" y="464151"/>
                </a:lnTo>
                <a:lnTo>
                  <a:pt x="0" y="4641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6743577" y="5819217"/>
            <a:ext cx="515723" cy="464151"/>
          </a:xfrm>
          <a:custGeom>
            <a:avLst/>
            <a:gdLst/>
            <a:ahLst/>
            <a:cxnLst/>
            <a:rect l="l" t="t" r="r" b="b"/>
            <a:pathLst>
              <a:path w="515723" h="464151">
                <a:moveTo>
                  <a:pt x="0" y="0"/>
                </a:moveTo>
                <a:lnTo>
                  <a:pt x="515723" y="0"/>
                </a:lnTo>
                <a:lnTo>
                  <a:pt x="515723" y="464151"/>
                </a:lnTo>
                <a:lnTo>
                  <a:pt x="0" y="4641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6743577" y="4507102"/>
            <a:ext cx="515723" cy="464151"/>
          </a:xfrm>
          <a:custGeom>
            <a:avLst/>
            <a:gdLst/>
            <a:ahLst/>
            <a:cxnLst/>
            <a:rect l="l" t="t" r="r" b="b"/>
            <a:pathLst>
              <a:path w="515723" h="464151">
                <a:moveTo>
                  <a:pt x="0" y="0"/>
                </a:moveTo>
                <a:lnTo>
                  <a:pt x="515723" y="0"/>
                </a:lnTo>
                <a:lnTo>
                  <a:pt x="515723" y="464151"/>
                </a:lnTo>
                <a:lnTo>
                  <a:pt x="0" y="4641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0371818" y="8466310"/>
            <a:ext cx="418426" cy="418426"/>
          </a:xfrm>
          <a:custGeom>
            <a:avLst/>
            <a:gdLst/>
            <a:ahLst/>
            <a:cxnLst/>
            <a:rect l="l" t="t" r="r" b="b"/>
            <a:pathLst>
              <a:path w="418426" h="418426">
                <a:moveTo>
                  <a:pt x="0" y="0"/>
                </a:moveTo>
                <a:lnTo>
                  <a:pt x="418427" y="0"/>
                </a:lnTo>
                <a:lnTo>
                  <a:pt x="418427" y="418427"/>
                </a:lnTo>
                <a:lnTo>
                  <a:pt x="0" y="418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320381" y="4507102"/>
            <a:ext cx="408736" cy="408736"/>
          </a:xfrm>
          <a:custGeom>
            <a:avLst/>
            <a:gdLst/>
            <a:ahLst/>
            <a:cxnLst/>
            <a:rect l="l" t="t" r="r" b="b"/>
            <a:pathLst>
              <a:path w="408736" h="408736">
                <a:moveTo>
                  <a:pt x="0" y="0"/>
                </a:moveTo>
                <a:lnTo>
                  <a:pt x="408736" y="0"/>
                </a:lnTo>
                <a:lnTo>
                  <a:pt x="408736" y="408735"/>
                </a:lnTo>
                <a:lnTo>
                  <a:pt x="0" y="408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329906" y="781050"/>
            <a:ext cx="6929394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312740"/>
                </a:solidFill>
                <a:latin typeface="Gabriel Sans"/>
                <a:ea typeface="Gabriel Sans"/>
                <a:cs typeface="Gabriel Sans"/>
                <a:sym typeface="Gabriel Sans"/>
              </a:rPr>
              <a:t>Contact Us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82551" y="5803108"/>
            <a:ext cx="5062063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48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www.adaptit.co.in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82551" y="4532694"/>
            <a:ext cx="4086049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9840786878, 452-2330521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82551" y="7098956"/>
            <a:ext cx="5062063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48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training@adaptit.co.in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82551" y="8404600"/>
            <a:ext cx="5062063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48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Adaptive InfoTech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29906" y="2272774"/>
            <a:ext cx="6929394" cy="151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113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Adaptive InfoTech, founded by Rishikeshlalbabu, is a</a:t>
            </a:r>
          </a:p>
          <a:p>
            <a:pPr algn="l">
              <a:lnSpc>
                <a:spcPts val="2940"/>
              </a:lnSpc>
            </a:pPr>
            <a:r>
              <a:rPr lang="en-US" sz="2100" spc="113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design house specialising in DSP, Microprocessor,</a:t>
            </a:r>
          </a:p>
          <a:p>
            <a:pPr algn="l">
              <a:lnSpc>
                <a:spcPts val="2940"/>
              </a:lnSpc>
            </a:pPr>
            <a:r>
              <a:rPr lang="en-US" sz="2100" spc="113">
                <a:solidFill>
                  <a:srgbClr val="5D53A5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Microcontroller, FPGA, RF, Firmware, hardware and Software since 2004.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02927" y="4175940"/>
            <a:ext cx="9082146" cy="1999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05"/>
              </a:lnSpc>
            </a:pPr>
            <a:r>
              <a:rPr lang="en-US" sz="10432">
                <a:solidFill>
                  <a:srgbClr val="FFFFFF"/>
                </a:solidFill>
                <a:latin typeface="Gabriel Sans"/>
                <a:ea typeface="Gabriel Sans"/>
                <a:cs typeface="Gabriel Sans"/>
                <a:sym typeface="Gabriel Sans"/>
              </a:rPr>
              <a:t>Thanks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31410" y="8804910"/>
            <a:ext cx="7425180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168">
                <a:solidFill>
                  <a:srgbClr val="FFFFFF"/>
                </a:solidFill>
                <a:latin typeface="Gabriel Sans Condensed"/>
                <a:ea typeface="Gabriel Sans Condensed"/>
                <a:cs typeface="Gabriel Sans Condensed"/>
                <a:sym typeface="Gabriel Sans Condensed"/>
              </a:rPr>
              <a:t>www.adaptit.co.in</a:t>
            </a:r>
          </a:p>
        </p:txBody>
      </p:sp>
      <p:sp>
        <p:nvSpPr>
          <p:cNvPr id="4" name="Freeform 4"/>
          <p:cNvSpPr/>
          <p:nvPr/>
        </p:nvSpPr>
        <p:spPr>
          <a:xfrm>
            <a:off x="533400" y="4157104"/>
            <a:ext cx="4447497" cy="1701167"/>
          </a:xfrm>
          <a:custGeom>
            <a:avLst/>
            <a:gdLst/>
            <a:ahLst/>
            <a:cxnLst/>
            <a:rect l="l" t="t" r="r" b="b"/>
            <a:pathLst>
              <a:path w="4447497" h="1701167">
                <a:moveTo>
                  <a:pt x="0" y="0"/>
                </a:moveTo>
                <a:lnTo>
                  <a:pt x="4447496" y="0"/>
                </a:lnTo>
                <a:lnTo>
                  <a:pt x="4447496" y="1701168"/>
                </a:lnTo>
                <a:lnTo>
                  <a:pt x="0" y="1701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36180" y="4154446"/>
            <a:ext cx="4447497" cy="1701167"/>
          </a:xfrm>
          <a:custGeom>
            <a:avLst/>
            <a:gdLst/>
            <a:ahLst/>
            <a:cxnLst/>
            <a:rect l="l" t="t" r="r" b="b"/>
            <a:pathLst>
              <a:path w="4447497" h="1701167">
                <a:moveTo>
                  <a:pt x="0" y="0"/>
                </a:moveTo>
                <a:lnTo>
                  <a:pt x="4447496" y="0"/>
                </a:lnTo>
                <a:lnTo>
                  <a:pt x="4447496" y="1701168"/>
                </a:lnTo>
                <a:lnTo>
                  <a:pt x="0" y="1701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72413" y="3535788"/>
            <a:ext cx="943174" cy="621316"/>
          </a:xfrm>
          <a:custGeom>
            <a:avLst/>
            <a:gdLst/>
            <a:ahLst/>
            <a:cxnLst/>
            <a:rect l="l" t="t" r="r" b="b"/>
            <a:pathLst>
              <a:path w="943174" h="621316">
                <a:moveTo>
                  <a:pt x="0" y="0"/>
                </a:moveTo>
                <a:lnTo>
                  <a:pt x="943174" y="0"/>
                </a:lnTo>
                <a:lnTo>
                  <a:pt x="943174" y="621317"/>
                </a:lnTo>
                <a:lnTo>
                  <a:pt x="0" y="621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468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Gabriel Sans</vt:lpstr>
      <vt:lpstr>Arial</vt:lpstr>
      <vt:lpstr>Gabriel Sans Condensed Bold</vt:lpstr>
      <vt:lpstr>Gabriel Sans Condensed</vt:lpstr>
      <vt:lpstr>Calibri</vt:lpstr>
      <vt:lpstr>Gabriel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linux presentation 12-06-2025</dc:title>
  <cp:lastModifiedBy>HIMANSHU BISWAL</cp:lastModifiedBy>
  <cp:revision>1</cp:revision>
  <dcterms:created xsi:type="dcterms:W3CDTF">2006-08-16T00:00:00Z</dcterms:created>
  <dcterms:modified xsi:type="dcterms:W3CDTF">2025-06-25T11:40:43Z</dcterms:modified>
  <dc:identifier>DAGncbN6NJs</dc:identifier>
</cp:coreProperties>
</file>